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E32F178-27BE-46C7-99B0-DCB6D900434E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F9EDAB8-A3B8-4DF8-8959-30C1BBB308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491D28E-B2DD-470A-B525-63077F92E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5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D28E-B2DD-470A-B525-63077F92EE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3968" y="2083971"/>
            <a:ext cx="4248472" cy="648072"/>
          </a:xfrm>
        </p:spPr>
        <p:txBody>
          <a:bodyPr>
            <a:noAutofit/>
          </a:bodyPr>
          <a:lstStyle/>
          <a:p>
            <a:pPr lvl="0" defTabSz="268288">
              <a:spcBef>
                <a:spcPts val="0"/>
              </a:spcBef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Завершен капитальный ремонт фасада жилого дома в п. Матвейково</a:t>
            </a:r>
            <a:endParaRPr lang="ru-RU" sz="1400" b="1" dirty="0">
              <a:solidFill>
                <a:prstClr val="black"/>
              </a:solidFill>
              <a:latin typeface="inherit"/>
              <a:ea typeface="+mn-ea"/>
              <a:cs typeface="+mn-cs"/>
            </a:endParaRPr>
          </a:p>
        </p:txBody>
      </p:sp>
      <p:pic>
        <p:nvPicPr>
          <p:cNvPr id="7" name="Рисунок 6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0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90675" y="696806"/>
            <a:ext cx="12884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b="1" dirty="0" smtClean="0">
                <a:solidFill>
                  <a:prstClr val="black"/>
                </a:solidFill>
              </a:rPr>
              <a:t>Благоустройство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2276872"/>
            <a:ext cx="4392488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 соответствии с планом – графиком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2014-2016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гг. региональной программы капремонта Фондом капитального ремонта Московской области в 2016 году завершены работы по ремонту фасадов многоквартирных жилых домов по адресам: Московская область, Одинцовский район, п. Матвейково, д. 1 и д. 3. Финансирование осуществлялось за счет собранных взносов с собственников многоквартирных домов, субсидии  Администрации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сельского поселения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Назарьевское и составило 970 838 рублей 22 копейки.</a:t>
            </a:r>
          </a:p>
        </p:txBody>
      </p:sp>
      <p:sp>
        <p:nvSpPr>
          <p:cNvPr id="6" name="AutoShape 2" descr="https://apf.mail.ru/cgi-bin/readmsg/DSC_0120.JPG?x-email=sp.nazar%40mail.ru&amp;id=14261631070000000862%3B0%3B5&amp;mode=attachment&amp;channel&amp;bs=15523145&amp;bl=3950178&amp;ct=image%2Fjpeg&amp;cn=DSC_0120.JPG&amp;cte=binary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5" descr="https://apf.mail.ru/cgi-bin/readmsg/DSC_0120.JPG?x-email=sp.nazar%40mail.ru&amp;id=14261631070000000862%3B0%3B5&amp;mode=attachment&amp;channel&amp;bs=15523145&amp;bl=3950178&amp;ct=image%2Fjpeg&amp;cn=DSC_0120.JPG&amp;cte=binary&amp;preview=1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Z:\Андреева\от Каце\DSCF929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4" y="2026569"/>
            <a:ext cx="2548925" cy="191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375" y="2138372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375" y="4094544"/>
            <a:ext cx="590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18" y="4094543"/>
            <a:ext cx="3022598" cy="17002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27418" y="5877272"/>
            <a:ext cx="302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оселок Матвейково, дом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1330</TotalTime>
  <Words>19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Завершен капитальный ремонт фасада жилого дома в п. Матвейково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пленарное заседание ОП Одинцовского муниципального района МО</dc:title>
  <dc:creator>Эрмантраут Юрий Юрьевич</dc:creator>
  <cp:lastModifiedBy>Татьяна</cp:lastModifiedBy>
  <cp:revision>208</cp:revision>
  <cp:lastPrinted>2016-05-26T15:42:16Z</cp:lastPrinted>
  <dcterms:created xsi:type="dcterms:W3CDTF">2014-07-24T10:39:27Z</dcterms:created>
  <dcterms:modified xsi:type="dcterms:W3CDTF">2016-09-13T09:22:46Z</dcterms:modified>
</cp:coreProperties>
</file>